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32" d="100"/>
          <a:sy n="132" d="100"/>
        </p:scale>
        <p:origin x="-1062" y="-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1CED7027-F191-449C-8F51-E5D5ADFDFFB3}" type="datetimeFigureOut">
              <a:rPr lang="en-CA" smtClean="0"/>
              <a:t>17/01/2011</a:t>
            </a:fld>
            <a:endParaRPr lang="en-CA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7B15948C-6262-4F12-954A-78C9E475F008}" type="slidenum">
              <a:rPr lang="en-CA" smtClean="0"/>
              <a:t>‹#›</a:t>
            </a:fld>
            <a:endParaRPr lang="en-CA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D7027-F191-449C-8F51-E5D5ADFDFFB3}" type="datetimeFigureOut">
              <a:rPr lang="en-CA" smtClean="0"/>
              <a:t>17/01/2011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5948C-6262-4F12-954A-78C9E475F008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D7027-F191-449C-8F51-E5D5ADFDFFB3}" type="datetimeFigureOut">
              <a:rPr lang="en-CA" smtClean="0"/>
              <a:t>17/01/2011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5948C-6262-4F12-954A-78C9E475F008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D7027-F191-449C-8F51-E5D5ADFDFFB3}" type="datetimeFigureOut">
              <a:rPr lang="en-CA" smtClean="0"/>
              <a:t>17/01/2011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5948C-6262-4F12-954A-78C9E475F008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D7027-F191-449C-8F51-E5D5ADFDFFB3}" type="datetimeFigureOut">
              <a:rPr lang="en-CA" smtClean="0"/>
              <a:t>17/01/2011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5948C-6262-4F12-954A-78C9E475F008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D7027-F191-449C-8F51-E5D5ADFDFFB3}" type="datetimeFigureOut">
              <a:rPr lang="en-CA" smtClean="0"/>
              <a:t>17/01/2011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5948C-6262-4F12-954A-78C9E475F008}" type="slidenum">
              <a:rPr lang="en-CA" smtClean="0"/>
              <a:t>‹#›</a:t>
            </a:fld>
            <a:endParaRPr lang="en-C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D7027-F191-449C-8F51-E5D5ADFDFFB3}" type="datetimeFigureOut">
              <a:rPr lang="en-CA" smtClean="0"/>
              <a:t>17/01/2011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5948C-6262-4F12-954A-78C9E475F008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D7027-F191-449C-8F51-E5D5ADFDFFB3}" type="datetimeFigureOut">
              <a:rPr lang="en-CA" smtClean="0"/>
              <a:t>17/01/2011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5948C-6262-4F12-954A-78C9E475F008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D7027-F191-449C-8F51-E5D5ADFDFFB3}" type="datetimeFigureOut">
              <a:rPr lang="en-CA" smtClean="0"/>
              <a:t>17/01/2011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5948C-6262-4F12-954A-78C9E475F008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D7027-F191-449C-8F51-E5D5ADFDFFB3}" type="datetimeFigureOut">
              <a:rPr lang="en-CA" smtClean="0"/>
              <a:t>17/01/2011</a:t>
            </a:fld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5948C-6262-4F12-954A-78C9E475F008}" type="slidenum">
              <a:rPr lang="en-CA" smtClean="0"/>
              <a:t>‹#›</a:t>
            </a:fld>
            <a:endParaRPr lang="en-CA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D7027-F191-449C-8F51-E5D5ADFDFFB3}" type="datetimeFigureOut">
              <a:rPr lang="en-CA" smtClean="0"/>
              <a:t>17/01/2011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5948C-6262-4F12-954A-78C9E475F008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1CED7027-F191-449C-8F51-E5D5ADFDFFB3}" type="datetimeFigureOut">
              <a:rPr lang="en-CA" smtClean="0"/>
              <a:t>17/01/2011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7B15948C-6262-4F12-954A-78C9E475F008}" type="slidenum">
              <a:rPr lang="en-CA" smtClean="0"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8800" b="1" dirty="0" smtClean="0"/>
              <a:t>AISI</a:t>
            </a:r>
            <a:endParaRPr lang="en-CA" sz="88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January 25, 2011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558852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WELCOME BACK!</a:t>
            </a:r>
            <a:endParaRPr lang="en-C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Clock Partners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948742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NORMS</a:t>
            </a:r>
            <a:r>
              <a:rPr lang="en-US" dirty="0" smtClean="0"/>
              <a:t> – Whole Group	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2323652"/>
            <a:ext cx="7620000" cy="4000948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When we meet as an AISI Group, the norms we will follow include:</a:t>
            </a:r>
          </a:p>
          <a:p>
            <a:pPr lvl="1"/>
            <a:r>
              <a:rPr lang="en-US" dirty="0" smtClean="0"/>
              <a:t>Practice </a:t>
            </a:r>
            <a:r>
              <a:rPr lang="en-US" dirty="0"/>
              <a:t>being </a:t>
            </a:r>
            <a:r>
              <a:rPr lang="en-US" b="1" dirty="0"/>
              <a:t>open-minded</a:t>
            </a:r>
            <a:r>
              <a:rPr lang="en-US" dirty="0"/>
              <a:t> and </a:t>
            </a:r>
            <a:r>
              <a:rPr lang="en-US" b="1" dirty="0" smtClean="0"/>
              <a:t>Genuine</a:t>
            </a:r>
            <a:endParaRPr lang="en-US" dirty="0"/>
          </a:p>
          <a:p>
            <a:pPr lvl="1"/>
            <a:r>
              <a:rPr lang="en-US" b="1" dirty="0" smtClean="0"/>
              <a:t>Listen </a:t>
            </a:r>
            <a:r>
              <a:rPr lang="en-US" b="1" dirty="0"/>
              <a:t>first to understand</a:t>
            </a:r>
            <a:r>
              <a:rPr lang="en-US" dirty="0"/>
              <a:t> and not to </a:t>
            </a:r>
            <a:r>
              <a:rPr lang="en-US" dirty="0" smtClean="0"/>
              <a:t>speak</a:t>
            </a:r>
            <a:endParaRPr lang="en-US" dirty="0"/>
          </a:p>
          <a:p>
            <a:pPr lvl="1"/>
            <a:r>
              <a:rPr lang="en-US" b="1" dirty="0" smtClean="0"/>
              <a:t>Own </a:t>
            </a:r>
            <a:r>
              <a:rPr lang="en-US" b="1" dirty="0"/>
              <a:t>the whole implementation</a:t>
            </a:r>
            <a:r>
              <a:rPr lang="en-US" dirty="0"/>
              <a:t> - recognize that you are </a:t>
            </a:r>
            <a:r>
              <a:rPr lang="en-US" b="1" i="1" dirty="0"/>
              <a:t>part of something larger than </a:t>
            </a:r>
            <a:r>
              <a:rPr lang="en-US" b="1" i="1" dirty="0" smtClean="0"/>
              <a:t>yourself</a:t>
            </a:r>
            <a:endParaRPr lang="en-US" dirty="0"/>
          </a:p>
          <a:p>
            <a:pPr lvl="1"/>
            <a:r>
              <a:rPr lang="en-US" b="1" dirty="0" smtClean="0"/>
              <a:t>Leave</a:t>
            </a:r>
            <a:r>
              <a:rPr lang="en-US" dirty="0" smtClean="0"/>
              <a:t> </a:t>
            </a:r>
            <a:r>
              <a:rPr lang="en-US" dirty="0"/>
              <a:t>personal email, games, and other </a:t>
            </a:r>
            <a:r>
              <a:rPr lang="en-US" b="1" dirty="0"/>
              <a:t>technology</a:t>
            </a:r>
            <a:r>
              <a:rPr lang="en-US" dirty="0"/>
              <a:t> related activities </a:t>
            </a:r>
            <a:r>
              <a:rPr lang="en-US" b="1" dirty="0"/>
              <a:t>for break </a:t>
            </a:r>
          </a:p>
          <a:p>
            <a:pPr lvl="1"/>
            <a:r>
              <a:rPr lang="en-US" b="1" dirty="0"/>
              <a:t>Expend the effort</a:t>
            </a:r>
            <a:r>
              <a:rPr lang="en-US" dirty="0"/>
              <a:t> to </a:t>
            </a:r>
            <a:r>
              <a:rPr lang="en-US" b="1" dirty="0"/>
              <a:t>participate </a:t>
            </a:r>
            <a:r>
              <a:rPr lang="en-US" dirty="0"/>
              <a:t>and </a:t>
            </a:r>
            <a:r>
              <a:rPr lang="en-US" b="1" dirty="0"/>
              <a:t>practice </a:t>
            </a:r>
            <a:r>
              <a:rPr lang="en-US" dirty="0"/>
              <a:t>all of these norms and care enough about the team and its work to </a:t>
            </a:r>
            <a:r>
              <a:rPr lang="en-US" b="1" i="1" dirty="0"/>
              <a:t>confront each other, with care, compassion, dignity, respect and purpose</a:t>
            </a:r>
            <a:r>
              <a:rPr lang="en-US" dirty="0"/>
              <a:t>.</a:t>
            </a:r>
          </a:p>
          <a:p>
            <a:pPr lvl="1"/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742067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Norms</a:t>
            </a:r>
            <a:r>
              <a:rPr lang="en-US" dirty="0" smtClean="0"/>
              <a:t> – Critical Friends </a:t>
            </a:r>
            <a:endParaRPr lang="en-C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2323652"/>
            <a:ext cx="7848600" cy="3508977"/>
          </a:xfrm>
        </p:spPr>
        <p:txBody>
          <a:bodyPr/>
          <a:lstStyle/>
          <a:p>
            <a:r>
              <a:rPr lang="en-US" dirty="0" smtClean="0"/>
              <a:t>Revisit your Critical Friends Norms</a:t>
            </a:r>
          </a:p>
          <a:p>
            <a:pPr lvl="1"/>
            <a:r>
              <a:rPr lang="en-US" dirty="0" smtClean="0"/>
              <a:t>Use the </a:t>
            </a:r>
            <a:r>
              <a:rPr lang="en-US" i="1" dirty="0" smtClean="0"/>
              <a:t>Fist of Five </a:t>
            </a:r>
            <a:r>
              <a:rPr lang="en-US" dirty="0" smtClean="0"/>
              <a:t>process to review your norms</a:t>
            </a:r>
          </a:p>
          <a:p>
            <a:pPr lvl="1"/>
            <a:endParaRPr lang="en-US" dirty="0"/>
          </a:p>
          <a:p>
            <a:pPr marL="365760" lvl="1" indent="0">
              <a:buNone/>
            </a:pPr>
            <a:endParaRPr lang="en-US" dirty="0"/>
          </a:p>
          <a:p>
            <a:pPr marL="685800" lvl="2" indent="0">
              <a:buNone/>
            </a:pPr>
            <a:endParaRPr lang="en-US" dirty="0"/>
          </a:p>
          <a:p>
            <a:pPr marL="0" lvl="2" indent="0">
              <a:buNone/>
            </a:pPr>
            <a:r>
              <a:rPr lang="en-US" sz="1200" dirty="0" smtClean="0"/>
              <a:t>Totally Agree ---------------------------------------------------3-------------------------------------------------------Totally Disagree</a:t>
            </a:r>
          </a:p>
          <a:p>
            <a:r>
              <a:rPr lang="en-US" dirty="0" smtClean="0"/>
              <a:t>Do we need to add anything?</a:t>
            </a:r>
          </a:p>
          <a:p>
            <a:r>
              <a:rPr lang="en-US" dirty="0" smtClean="0"/>
              <a:t>How will we deal with broken norms?</a:t>
            </a:r>
            <a:endParaRPr lang="en-US" dirty="0"/>
          </a:p>
          <a:p>
            <a:pPr marL="365760" lvl="1" indent="0">
              <a:buNone/>
            </a:pPr>
            <a:endParaRPr lang="en-CA" dirty="0"/>
          </a:p>
        </p:txBody>
      </p:sp>
      <p:grpSp>
        <p:nvGrpSpPr>
          <p:cNvPr id="5" name="Group 4"/>
          <p:cNvGrpSpPr/>
          <p:nvPr/>
        </p:nvGrpSpPr>
        <p:grpSpPr>
          <a:xfrm>
            <a:off x="1143000" y="3389249"/>
            <a:ext cx="7186349" cy="878699"/>
            <a:chOff x="1143000" y="3389249"/>
            <a:chExt cx="7186349" cy="878699"/>
          </a:xfrm>
        </p:grpSpPr>
        <p:pic>
          <p:nvPicPr>
            <p:cNvPr id="1026" name="Picture 2" descr="d:\users\mnygard\Desktop\IMG_0904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1038225" y="3534523"/>
              <a:ext cx="838200" cy="6286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7" name="Picture 3" descr="d:\users\mnygard\Desktop\IMG_0905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2520750" y="3529423"/>
              <a:ext cx="838200" cy="6286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d:\users\mnygard\Desktop\IMG_0906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3950549" y="3520723"/>
              <a:ext cx="838199" cy="62864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9" name="Picture 5" descr="d:\users\mnygard\Desktop\IMG_0907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5229225" y="3510224"/>
              <a:ext cx="838200" cy="6286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0" name="Picture 6" descr="d:\users\mnygard\Desktop\IMG_0908.JP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6435900" y="3506549"/>
              <a:ext cx="844200" cy="609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1" name="Picture 7" descr="d:\users\mnygard\Desktop\IMG_0909.JP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7590675" y="3507974"/>
              <a:ext cx="844199" cy="63314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915650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146</TotalTime>
  <Words>147</Words>
  <Application>Microsoft Office PowerPoint</Application>
  <PresentationFormat>On-screen Show (4:3)</PresentationFormat>
  <Paragraphs>20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Austin</vt:lpstr>
      <vt:lpstr>AISI</vt:lpstr>
      <vt:lpstr>WELCOME BACK!</vt:lpstr>
      <vt:lpstr>NORMS – Whole Group </vt:lpstr>
      <vt:lpstr>Norms – Critical Friends </vt:lpstr>
    </vt:vector>
  </TitlesOfParts>
  <Company>Chinook's Edge School Division No. 73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CESD - Margo Nygard</dc:creator>
  <cp:lastModifiedBy>CESD - Margo Nygard</cp:lastModifiedBy>
  <cp:revision>8</cp:revision>
  <dcterms:created xsi:type="dcterms:W3CDTF">2011-01-17T17:53:16Z</dcterms:created>
  <dcterms:modified xsi:type="dcterms:W3CDTF">2011-01-17T20:19:31Z</dcterms:modified>
</cp:coreProperties>
</file>